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6" r:id="rId3"/>
    <p:sldId id="268" r:id="rId4"/>
    <p:sldId id="269" r:id="rId5"/>
    <p:sldId id="279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3372" autoAdjust="0"/>
  </p:normalViewPr>
  <p:slideViewPr>
    <p:cSldViewPr>
      <p:cViewPr varScale="1">
        <p:scale>
          <a:sx n="107" d="100"/>
          <a:sy n="107" d="100"/>
        </p:scale>
        <p:origin x="13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F9AC-CABD-48F3-AC3D-EC754C551255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CB830-EAF3-43EE-8D4F-7B6DE4CAF2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4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Рабочий стол\фото проекты\index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571480"/>
            <a:ext cx="885698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имущество, предназначенное для предоставления субъектам МСП  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гражданам,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расположенное на территории 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Большесельского муниципального района</a:t>
            </a:r>
          </a:p>
          <a:p>
            <a:pPr algn="ctr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14400" y="152400"/>
            <a:ext cx="7772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</a:t>
            </a:r>
            <a:r>
              <a:rPr lang="ru-RU" sz="2200" b="1" spc="10" dirty="0" smtClean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 smtClean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 smtClean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3438" y="1571612"/>
            <a:ext cx="4357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Нежилое здание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адрес объекта: Ярославская область,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Высоковский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сельский округ,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д.Волыново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д.6,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площадь 85,2 кв.м.;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кадастровый номер 76:01:071801:49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годовая арендная плата: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497,60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(с учетом НДС) (дата оценки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.202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 предоставление на льготных условиях</a:t>
            </a:r>
          </a:p>
          <a:p>
            <a:pPr lvl="0"/>
            <a:endParaRPr lang="ru-RU" sz="2000" dirty="0" smtClean="0"/>
          </a:p>
          <a:p>
            <a:pPr lvl="0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38" r="6520" b="27098"/>
          <a:stretch/>
        </p:blipFill>
        <p:spPr>
          <a:xfrm>
            <a:off x="762000" y="1607641"/>
            <a:ext cx="3233936" cy="21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0378" r="8249" b="3136"/>
          <a:stretch/>
        </p:blipFill>
        <p:spPr>
          <a:xfrm>
            <a:off x="720330" y="3933056"/>
            <a:ext cx="3275606" cy="209933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2195736" y="4910715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14400" y="15240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7686" y="1214422"/>
            <a:ext cx="46434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Нежилое помещение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адрес объекта: Ярославская область,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с. Большое Село, ул.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Усыскина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д.25;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площадь 55,3 кв.м.;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кадастровый номер 76:01:010130:219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нженерные коммуникации в здании: электроснабжение, водоснабжение, газовое отопление.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годовая арендная плата: </a:t>
            </a:r>
            <a:r>
              <a:rPr lang="en-US" sz="2000" dirty="0" smtClean="0">
                <a:latin typeface="Times New Roman" panose="02020603050405020304" pitchFamily="18" charset="0"/>
              </a:rPr>
              <a:t>49200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(с учетом НДС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дата оценки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.202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Объект находится в районном центре, имеется хорошая транспортная доступность.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IZOGD2\Documents\Технические (кадастровые) паспорта на здания\ФОТО помещения ветстанциии\DSC02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368141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IZOGD2\Documents\Технические (кадастровые) паспорта на здания\ФОТО помещения ветстанциии\DSC02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14752"/>
            <a:ext cx="3643338" cy="257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066800" y="152400"/>
            <a:ext cx="792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285860"/>
            <a:ext cx="4419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адрес: Российская Федерация,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Ярославская область,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Большесельское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сельское поселение,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с.Большое Село, ул.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Усыскина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площадь: 2153 кв.м.;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кадастровый номер: 76:01:010130:179;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вид разрешенного использования: склады;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категория земель: земли населённых пунктов;</a:t>
            </a:r>
          </a:p>
          <a:p>
            <a:pPr lvl="0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Объект находится в районном центре, имеется хорошая транспортная доступность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6218" t="24246" r="28590" b="6660"/>
          <a:stretch/>
        </p:blipFill>
        <p:spPr>
          <a:xfrm>
            <a:off x="304800" y="1412776"/>
            <a:ext cx="412318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14400" y="15240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1500174"/>
            <a:ext cx="41781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Нежилое помещение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гаражный бокс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адрес объекта: Ярославская область,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pPr lvl="0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Большое Село, ул.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Мясникова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площадь 19,9 кв.м.;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кадастровый номер 76:01:010112:102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годовая арендная плата: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6400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(с учетом НДС) (дата оценки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.202</a:t>
            </a:r>
            <a:r>
              <a:rPr lang="en-US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находится в районном центре, имеется хорошая транспортная доступность.</a:t>
            </a:r>
          </a:p>
          <a:p>
            <a:pPr lvl="0">
              <a:buFont typeface="Arial" pitchFamily="34" charset="0"/>
              <a:buChar char="•"/>
            </a:pP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IZOGD2\Documents\Фото\Гаражный бокс ул. Мясникова\IMG_20210908_120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410791"/>
            <a:ext cx="4148708" cy="2051202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302" t="15917" r="5460" b="5734"/>
          <a:stretch/>
        </p:blipFill>
        <p:spPr>
          <a:xfrm>
            <a:off x="495300" y="3573016"/>
            <a:ext cx="4148708" cy="252028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2195736" y="4524251"/>
            <a:ext cx="189735" cy="1460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СПАСИБО ЗА      ВНИМАНИЕ!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322</Words>
  <Application>Microsoft Office PowerPoint</Application>
  <PresentationFormat>Экран (4:3)</PresentationFormat>
  <Paragraphs>48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IZOGD2</cp:lastModifiedBy>
  <cp:revision>78</cp:revision>
  <dcterms:created xsi:type="dcterms:W3CDTF">2021-06-22T07:04:57Z</dcterms:created>
  <dcterms:modified xsi:type="dcterms:W3CDTF">2023-12-14T07:59:51Z</dcterms:modified>
</cp:coreProperties>
</file>